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1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8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0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9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8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6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8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3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80C1-CC94-674F-AEA4-2EE2505AEF31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D8EDC-67BF-0B4F-9FBE-D3540F88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4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3004457" y="2438402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96" y="3455951"/>
            <a:ext cx="343547" cy="3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4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7" y="0"/>
            <a:ext cx="969328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511275" y="1001489"/>
            <a:ext cx="318716" cy="435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174174"/>
            <a:ext cx="318716" cy="43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1429" t="9286" r="38285" b="38750"/>
          <a:stretch/>
        </p:blipFill>
        <p:spPr>
          <a:xfrm>
            <a:off x="174171" y="783775"/>
            <a:ext cx="318716" cy="435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86" t="58000" r="51428" b="18381"/>
          <a:stretch/>
        </p:blipFill>
        <p:spPr>
          <a:xfrm>
            <a:off x="174171" y="1676400"/>
            <a:ext cx="195943" cy="242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48571" t="62572" r="32857" b="16285"/>
          <a:stretch/>
        </p:blipFill>
        <p:spPr>
          <a:xfrm>
            <a:off x="156635" y="2113565"/>
            <a:ext cx="231013" cy="26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143" t="51143" r="64571" b="32857"/>
          <a:stretch/>
        </p:blipFill>
        <p:spPr>
          <a:xfrm>
            <a:off x="153605" y="2585129"/>
            <a:ext cx="234043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3809" t="49524" r="37619" b="37302"/>
          <a:stretch/>
        </p:blipFill>
        <p:spPr>
          <a:xfrm>
            <a:off x="173212" y="2997242"/>
            <a:ext cx="237412" cy="2736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829" y="3006616"/>
            <a:ext cx="343547" cy="325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829" y="2475897"/>
            <a:ext cx="343547" cy="325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061" y="1859288"/>
            <a:ext cx="343547" cy="325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683" y="2240288"/>
            <a:ext cx="343547" cy="325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3339" y="2650786"/>
            <a:ext cx="343547" cy="32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045" y="1634940"/>
            <a:ext cx="343547" cy="325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8273" y="2279954"/>
            <a:ext cx="343547" cy="325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9162" y="2438402"/>
            <a:ext cx="343547" cy="3258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559" y="2438402"/>
            <a:ext cx="343547" cy="3258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6886" y="4044463"/>
            <a:ext cx="343547" cy="3258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991" y="5158619"/>
            <a:ext cx="343547" cy="325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282" y="4217951"/>
            <a:ext cx="343547" cy="3258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2310" y="5132351"/>
            <a:ext cx="343547" cy="3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2016-10-30T22:15:10Z</dcterms:created>
  <dcterms:modified xsi:type="dcterms:W3CDTF">2016-10-30T23:13:36Z</dcterms:modified>
</cp:coreProperties>
</file>